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>
        <p:scale>
          <a:sx n="100" d="100"/>
          <a:sy n="100" d="100"/>
        </p:scale>
        <p:origin x="117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48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2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3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8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5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1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9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11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8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16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6vePourB7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y78r9jcX75Y" TargetMode="Externa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www.youtube.com/watch?v=y78r9jcX75Y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L7tSgUpy8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48500" y="4559300"/>
            <a:ext cx="4826000" cy="1938992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</a:t>
            </a:r>
            <a:r>
              <a:rPr lang="ko-KR" altLang="en-US" sz="4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7, 8, 9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안준헌  김나영  김현종</a:t>
            </a:r>
            <a:endParaRPr lang="ko-KR" altLang="en-US" sz="4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8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230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잔차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연결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(Residual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Netwark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763" y="2070487"/>
            <a:ext cx="6488621" cy="400121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하위 층의 출력을 상위 층의 입력과 더해 입력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98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445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구글이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개발한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ConvNet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21" y="2149983"/>
            <a:ext cx="7629906" cy="375163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0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Picture 2" descr="https://cdn-images-1.medium.com/max/1000/1*5JBur4NMDjQE7EkXHt4C5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45" y="1895275"/>
            <a:ext cx="5583147" cy="306744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7213" y="1986743"/>
            <a:ext cx="3602736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Overfitting</a:t>
            </a:r>
            <a:endParaRPr lang="ko-KR" altLang="en-US" sz="4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8889" y="3172964"/>
            <a:ext cx="3602736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Vanishing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</a:t>
            </a:r>
            <a:endParaRPr lang="ko-KR" altLang="en-US" sz="4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99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구글의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아이디어</a:t>
            </a:r>
            <a:endParaRPr lang="en-US" altLang="ko-KR" sz="36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신경망은 희소해야 좋은 성능을 냄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≒ Dropout)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전체적으로는 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내 연결을 줄이면서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세부적인 행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6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렬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연산에서는 최대한 </a:t>
            </a:r>
            <a:r>
              <a:rPr lang="en-US" altLang="ko-KR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Dense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연산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하도록 처리</a:t>
            </a: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6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21" y="2149983"/>
            <a:ext cx="7629906" cy="375163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357610" y="3382178"/>
            <a:ext cx="1718631" cy="936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23839" y="1688317"/>
            <a:ext cx="208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Inception_V1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3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21" y="2149983"/>
            <a:ext cx="7629906" cy="375163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200525" y="2149983"/>
            <a:ext cx="5705501" cy="3751634"/>
          </a:xfrm>
          <a:prstGeom prst="rect">
            <a:avLst/>
          </a:prstGeom>
          <a:solidFill>
            <a:schemeClr val="bg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76121" y="2149982"/>
            <a:ext cx="1924403" cy="1251416"/>
          </a:xfrm>
          <a:prstGeom prst="rect">
            <a:avLst/>
          </a:prstGeom>
          <a:solidFill>
            <a:schemeClr val="bg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76121" y="4299965"/>
            <a:ext cx="1924403" cy="1601652"/>
          </a:xfrm>
          <a:prstGeom prst="rect">
            <a:avLst/>
          </a:prstGeom>
          <a:solidFill>
            <a:schemeClr val="bg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91075" y="2456672"/>
            <a:ext cx="4891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채널 수 조절</a:t>
            </a:r>
            <a:endParaRPr lang="en-US" altLang="ko-KR" sz="40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채널 간의 특징 추출</a:t>
            </a:r>
            <a:endParaRPr lang="en-US" altLang="ko-KR" sz="40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40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감소</a:t>
            </a:r>
            <a:endParaRPr lang="en-US" altLang="ko-KR" sz="40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87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71" y="1742358"/>
            <a:ext cx="7600405" cy="409560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755875" y="1280692"/>
            <a:ext cx="213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Inception_V3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3865" y="3855904"/>
            <a:ext cx="1641513" cy="85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69181" y="3863392"/>
            <a:ext cx="1641513" cy="85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22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2" name="Picture 2" descr="https://miro.medium.com/max/5176/1*ZFPOSAted10TPd3hBQU8i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73" y="2123819"/>
            <a:ext cx="11647602" cy="261035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69131" y="1539043"/>
            <a:ext cx="2445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GoogLeNet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88096" y="4065224"/>
            <a:ext cx="1828800" cy="6689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97257" y="3662861"/>
            <a:ext cx="1828800" cy="6689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6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60" y="1430063"/>
            <a:ext cx="2033214" cy="471734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937760" y="1720839"/>
            <a:ext cx="60791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망이 깊어질 때 발생하는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Vanishing Gradient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방지하기 위해 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 층에서도 </a:t>
            </a:r>
            <a:endParaRPr lang="en-US" altLang="ko-KR" sz="36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역전파를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수행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가중치를 갱신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09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100" name="Picture 4" descr="https://sike6054.github.io/blog/images/GoogLeNet,%20Table.2(removed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90" y="2592441"/>
            <a:ext cx="5675393" cy="359474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52677" y="5660231"/>
            <a:ext cx="5467473" cy="429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815687" y="1186304"/>
            <a:ext cx="10568400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ILSVRC(ImageNet Large Scale Visual Recognition Challenge)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대용량의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이미지셋을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주고 이미지 인식 알고리즘의 성능을 평가하는 대회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05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724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2404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5622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엑셉션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Xception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815687" y="1186304"/>
            <a:ext cx="1056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채널 방향의 학습과 공간 방향의 학습을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극단적으로 분리</a:t>
            </a:r>
            <a:endParaRPr lang="en-US" altLang="ko-KR" sz="28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입력에 대해 모든 채널을 분리시켜 채널당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194" name="Picture 2" descr="https://datascienceschool.net/upfiles/412cc34ae1614d8bb6e8bd1cb4c903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13" y="2081477"/>
            <a:ext cx="7707122" cy="385356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4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</a:p>
          <a:p>
            <a:pPr algn="ctr"/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0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ModelCheckpoint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filepath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monitor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save_best_only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Hierachical</a:t>
            </a:r>
            <a:r>
              <a:rPr lang="en-US" altLang="ko-KR" sz="3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Data Format Version 5 (.h5, .hdf5)</a:t>
            </a:r>
          </a:p>
          <a:p>
            <a:r>
              <a:rPr lang="ko-KR" altLang="en-US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r>
              <a:rPr lang="en-US" altLang="ko-KR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NASA</a:t>
            </a:r>
            <a:r>
              <a:rPr lang="ko-KR" altLang="en-US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개발된 대용량 데이터를 저장을 위한 </a:t>
            </a:r>
            <a:endParaRPr lang="en-US" altLang="ko-KR" sz="3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포맷이며 </a:t>
            </a:r>
            <a:r>
              <a:rPr lang="en-US" altLang="ko-KR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tree </a:t>
            </a:r>
            <a:r>
              <a:rPr lang="ko-KR" altLang="en-US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구조를 가지고 있다</a:t>
            </a:r>
            <a:r>
              <a:rPr lang="en-US" altLang="ko-KR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65" y="2218715"/>
            <a:ext cx="32480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h5py 사용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385" y="3927611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EarlyStopping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monitor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patience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baseline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restore_best_weights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86367" y="2448945"/>
            <a:ext cx="3114675" cy="981075"/>
            <a:chOff x="7286367" y="2448945"/>
            <a:chExt cx="3114675" cy="9810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367" y="2448945"/>
              <a:ext cx="31146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460259" y="2881816"/>
              <a:ext cx="9061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3</a:t>
              </a:r>
              <a:endParaRPr lang="ko-KR" altLang="en-US" sz="10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599" y="1743363"/>
            <a:ext cx="91725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ReduceLROnPlateau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monitor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factor (new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lr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lr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* factor)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patience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min_lr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149" y="2529916"/>
            <a:ext cx="2333625" cy="809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974" y="1543266"/>
            <a:ext cx="9220200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2184" y="2860588"/>
            <a:ext cx="283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CSVLogger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filename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separator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append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23" y="2107900"/>
            <a:ext cx="29146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21" y="1546626"/>
            <a:ext cx="4162425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60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자신만의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메서드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속성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41" y="2711549"/>
            <a:ext cx="32099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41" y="5194211"/>
            <a:ext cx="4076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0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자신만의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2328137"/>
            <a:ext cx="9401175" cy="4076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34" y="1878227"/>
            <a:ext cx="4305703" cy="14119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79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93440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6" y="5524788"/>
            <a:ext cx="935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13691" y="5593492"/>
            <a:ext cx="1177574" cy="189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2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93916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2" y="3215365"/>
            <a:ext cx="7273574" cy="321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69773" y="2010032"/>
            <a:ext cx="4530811" cy="807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5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227445" y="1946868"/>
            <a:ext cx="77448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</a:t>
            </a:r>
          </a:p>
          <a:p>
            <a:pPr algn="ctr"/>
            <a:r>
              <a:rPr lang="en-US" altLang="ko-KR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Sequential </a:t>
            </a:r>
            <a:r>
              <a:rPr lang="ko-KR" altLang="en-US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54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5400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5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" y="2049450"/>
            <a:ext cx="93440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74390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4919" y="3715265"/>
            <a:ext cx="1713470" cy="1812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04" y="1743362"/>
            <a:ext cx="2677102" cy="464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207" y="1743362"/>
            <a:ext cx="4982230" cy="464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2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76" y="1743361"/>
            <a:ext cx="7353339" cy="464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302" y="1743361"/>
            <a:ext cx="4225573" cy="455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12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561740" y="2551836"/>
            <a:ext cx="9076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75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3258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86" y="2569242"/>
            <a:ext cx="4123271" cy="284831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865341" y="3247168"/>
            <a:ext cx="5684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은닉층에서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학습할 때마다 입력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크기와 분포가 달라지면서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가중치가 이상한 방향으로 갱신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25465" y="4411179"/>
            <a:ext cx="32621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정규화 사용</a:t>
            </a:r>
            <a:endParaRPr lang="ko-KR" altLang="en-US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1157" y="2771114"/>
            <a:ext cx="5382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문제점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130386" y="2652584"/>
            <a:ext cx="4123271" cy="12686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1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3193155" y="1425975"/>
            <a:ext cx="864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활성화 함수의 활성화 값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값을 정규화하는 작업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3980304" y="5270095"/>
            <a:ext cx="864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 Vanishing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해결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3980304" y="2507172"/>
            <a:ext cx="8644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높게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설정할 수 있음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속도 개선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3980304" y="4597228"/>
            <a:ext cx="719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과적합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위험을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줄일 수 있다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같은 기법 대체 가능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3980304" y="3555029"/>
            <a:ext cx="8644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 때마다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출력값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정규화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초기값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선택의 의존성이 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적어짐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329898" y="3396420"/>
            <a:ext cx="1981714" cy="114821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WHY?</a:t>
            </a:r>
            <a:endParaRPr lang="ko-KR" altLang="en-US" sz="2800" b="1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3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88383" y="2539166"/>
            <a:ext cx="5382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Relu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활성화 함수 적용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26353" y="3225730"/>
            <a:ext cx="3492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Vanishing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해결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88383" y="3278020"/>
            <a:ext cx="5382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L1, L2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88383" y="4017841"/>
            <a:ext cx="5382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Dropout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기법 적용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006525" y="3225730"/>
            <a:ext cx="1014593" cy="618476"/>
          </a:xfrm>
          <a:prstGeom prst="rightArrow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408297" y="2446637"/>
            <a:ext cx="3328087" cy="21336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86957" y="1538794"/>
            <a:ext cx="3492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접근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  <a:p>
            <a:r>
              <a:rPr lang="en-US" altLang="ko-KR" sz="24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4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간접적인 해결 방법</a:t>
            </a:r>
            <a:endParaRPr lang="ko-KR" altLang="en-US" sz="24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94853" y="4770638"/>
            <a:ext cx="5382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내부 </a:t>
            </a:r>
            <a:r>
              <a:rPr lang="ko-KR" altLang="en-US" sz="24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직접 조절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안정적으로 학습 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2" grpId="0" animBg="1"/>
      <p:bldP spid="4" grpId="0" animBg="1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Normalization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50" y="2403527"/>
            <a:ext cx="10296525" cy="29337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6553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8813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Group Normalization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05748" y="3757996"/>
            <a:ext cx="5382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정규화는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batch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크기가 작으면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batch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구하는 값이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전체를 대표하지 못함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63948" y="4096550"/>
            <a:ext cx="12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해결</a:t>
            </a:r>
            <a:endParaRPr lang="ko-KR" altLang="en-US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3544" y="2215322"/>
            <a:ext cx="7522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Batch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크기가 극도로 작은 경우 사용하면 좋은 정규화 기술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9" y="2968502"/>
            <a:ext cx="4114800" cy="2933700"/>
          </a:xfrm>
          <a:prstGeom prst="rect">
            <a:avLst/>
          </a:prstGeom>
          <a:solidFill>
            <a:srgbClr val="00B0F0"/>
          </a:solidFill>
          <a:ln w="57150">
            <a:solidFill>
              <a:srgbClr val="00B0F0"/>
            </a:solidFill>
          </a:ln>
        </p:spPr>
      </p:pic>
      <p:sp>
        <p:nvSpPr>
          <p:cNvPr id="8" name="모서리가 둥근 직사각형 7"/>
          <p:cNvSpPr/>
          <p:nvPr/>
        </p:nvSpPr>
        <p:spPr>
          <a:xfrm>
            <a:off x="5229299" y="3717912"/>
            <a:ext cx="5234649" cy="1286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4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최적화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Parametric method vs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Nonparametric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method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30310" y="2939733"/>
            <a:ext cx="9142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Parametric method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모델의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파라미터를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직접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튜닝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방법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0310" y="4510323"/>
            <a:ext cx="9919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Nonparametric method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의해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자동으로 조절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되는 방법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55459" y="3429000"/>
            <a:ext cx="9142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endParaRPr lang="ko-KR" altLang="en-US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08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함수형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함수처럼 사용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모델을 구성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01" y="2070487"/>
            <a:ext cx="7305675" cy="3667125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768" y="339471"/>
            <a:ext cx="1705104" cy="5823585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1255001" y="3061927"/>
            <a:ext cx="7305675" cy="989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63815" y="4238289"/>
            <a:ext cx="6057736" cy="1004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0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682501" y="2259741"/>
            <a:ext cx="6826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모델을 위한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61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</a:t>
            </a: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0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3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데이터를 어떻게 생성할까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언어 모델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 토큰으로 다음 토큰의 확률을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모델링 할 수 있는 네트워크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 수준의 신경망 언어 모델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↓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34" y="3248776"/>
            <a:ext cx="9078999" cy="3143250"/>
            <a:chOff x="2874876" y="3176950"/>
            <a:chExt cx="9078999" cy="314325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700" y="3176950"/>
              <a:ext cx="8258175" cy="31432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693249" y="3510939"/>
              <a:ext cx="1641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다음 글자에 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ko-KR" altLang="en-US" dirty="0" smtClean="0">
                  <a:solidFill>
                    <a:schemeClr val="bg1"/>
                  </a:solidFill>
                </a:rPr>
                <a:t>대한 확률분포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74876" y="4739667"/>
              <a:ext cx="1641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초기 텍스트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조건 데이터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715" y="1640278"/>
            <a:ext cx="3429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3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샘플링 전략의 중요성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탐욕적 샘플링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슬롯머신 한번씩 플레이 후 점수 좋은 머신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샘플링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점수별로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확률을 구해 랜덤 선택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소프트맥스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온도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샘플링 과정에서 확률의 양 조절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온도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엔트로피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정보의 불확실성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높은 샘플링 분포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낮은 온도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무작위성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낮음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예상 가능한 데이터 생산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Picture 2" descr="밴딧 문제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79" y="280087"/>
            <a:ext cx="4667078" cy="350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73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 수준의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생성 모델 구현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328138"/>
            <a:ext cx="4543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00" y="1292075"/>
            <a:ext cx="47244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629013" y="4093828"/>
            <a:ext cx="4370664" cy="880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29013" y="5246197"/>
            <a:ext cx="4437776" cy="114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8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73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 수준의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생성 모델 구현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구성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328138"/>
            <a:ext cx="42481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54" y="3290163"/>
            <a:ext cx="46196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54" y="3813442"/>
            <a:ext cx="4543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3791" y="3028426"/>
            <a:ext cx="3842158" cy="184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73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 수준의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생성 모델 구현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언어 모델 훈련과 샘플링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338541"/>
            <a:ext cx="3400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40" y="1742226"/>
            <a:ext cx="3368744" cy="511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" name="그룹 67"/>
          <p:cNvGrpSpPr/>
          <p:nvPr/>
        </p:nvGrpSpPr>
        <p:grpSpPr>
          <a:xfrm>
            <a:off x="1521032" y="1742225"/>
            <a:ext cx="6981017" cy="5114610"/>
            <a:chOff x="1521032" y="1742225"/>
            <a:chExt cx="6981017" cy="511461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032" y="1742225"/>
              <a:ext cx="6981017" cy="5114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" name="그룹 65"/>
            <p:cNvGrpSpPr/>
            <p:nvPr/>
          </p:nvGrpSpPr>
          <p:grpSpPr>
            <a:xfrm>
              <a:off x="1521032" y="2718033"/>
              <a:ext cx="6708568" cy="4105376"/>
              <a:chOff x="1521032" y="2718033"/>
              <a:chExt cx="6708568" cy="410537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2130804" y="2718033"/>
                <a:ext cx="1132513" cy="2575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3498209" y="2846806"/>
                <a:ext cx="229858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4573012" y="2975580"/>
                <a:ext cx="806828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2031639" y="3119742"/>
                <a:ext cx="806828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5259532" y="3119742"/>
                <a:ext cx="110831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V="1">
                <a:off x="7139099" y="3119742"/>
                <a:ext cx="1090501" cy="58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V="1">
                <a:off x="4175559" y="6021859"/>
                <a:ext cx="542562" cy="34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1522338" y="6153665"/>
                <a:ext cx="359677" cy="446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2482578" y="6153665"/>
                <a:ext cx="524233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1521032" y="6273115"/>
                <a:ext cx="127068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3129248" y="6273115"/>
                <a:ext cx="36896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4855607" y="6273115"/>
                <a:ext cx="34246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2697060" y="3152696"/>
                <a:ext cx="1118852" cy="1235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445211" y="6273115"/>
                <a:ext cx="110387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V="1">
                <a:off x="1959569" y="6560055"/>
                <a:ext cx="475484" cy="65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V="1">
                <a:off x="1545746" y="6550098"/>
                <a:ext cx="190069" cy="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2891506" y="6553359"/>
                <a:ext cx="606703" cy="132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flipV="1">
                <a:off x="2506991" y="6684430"/>
                <a:ext cx="284728" cy="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flipV="1">
                <a:off x="2007094" y="6816887"/>
                <a:ext cx="475484" cy="65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488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227445" y="1946868"/>
            <a:ext cx="7744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</a:t>
            </a:r>
          </a:p>
          <a:p>
            <a:pPr algn="ctr"/>
            <a:r>
              <a:rPr lang="ko-KR" altLang="en-US" sz="5400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en-US" altLang="ko-KR" sz="5400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6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08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꿈을 꾸는 듯한 추상적인 이미지를 생성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기법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18" name="Picture 2" descr="https://i.pinimg.com/originals/20/f6/82/20f6821fc2676529835c5064a3f730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19" y="2306555"/>
            <a:ext cx="5248529" cy="3278802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berlingamescene.com/wp-content/uploads/2016/07/berlin-artificial-creativity-meet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850" y="1962309"/>
            <a:ext cx="3669250" cy="401010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360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81076" y="1364063"/>
            <a:ext cx="109875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이미지에 적용할 층 설정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적용하는 모든 층의 손실 정의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상승법을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 이미지 변형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3472258" y="2035119"/>
            <a:ext cx="1304131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72257" y="2080139"/>
            <a:ext cx="753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동물의 형상이나 신체의 일부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눈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다리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시각 패턴의 정보를 담고 있음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200" y="4688050"/>
            <a:ext cx="618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시각 패턴을 구체화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시킴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481200" y="4598539"/>
            <a:ext cx="1593215" cy="10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91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가중치 공유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한번 만든 층 객체는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번 재사용이 가능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89" y="2070487"/>
            <a:ext cx="6734175" cy="3867150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262408" y="3022600"/>
            <a:ext cx="2366645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62408" y="3746601"/>
            <a:ext cx="3192145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62408" y="4470602"/>
            <a:ext cx="3363595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4" idx="1"/>
            <a:endCxn id="10" idx="1"/>
          </p:cNvCxnSpPr>
          <p:nvPr/>
        </p:nvCxnSpPr>
        <p:spPr>
          <a:xfrm rot="10800000" flipV="1">
            <a:off x="1262408" y="3159124"/>
            <a:ext cx="12700" cy="724001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4" idx="1"/>
            <a:endCxn id="11" idx="1"/>
          </p:cNvCxnSpPr>
          <p:nvPr/>
        </p:nvCxnSpPr>
        <p:spPr>
          <a:xfrm rot="10800000" flipV="1">
            <a:off x="1262408" y="3159125"/>
            <a:ext cx="12700" cy="1448002"/>
          </a:xfrm>
          <a:prstGeom prst="bentConnector3">
            <a:avLst>
              <a:gd name="adj1" fmla="val 18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982" y="1479937"/>
            <a:ext cx="3009900" cy="4457700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8392562" y="4419600"/>
            <a:ext cx="1075288" cy="1447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963150" y="4419600"/>
            <a:ext cx="1139825" cy="1447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8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360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4223" y="1330911"/>
            <a:ext cx="690650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시각 패턴을 담고 있는 층을 기반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정의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이미지에 해당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바탕으로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경사상승법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이미지에 층에 대한 패턴의 모습이 나타남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548" y="3127668"/>
            <a:ext cx="7943850" cy="282547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28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08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06" y="1330911"/>
            <a:ext cx="4744936" cy="4744936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8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08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16" y="1496314"/>
            <a:ext cx="4467033" cy="4467033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44" y="1496315"/>
            <a:ext cx="4467032" cy="4467032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8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227445" y="1946868"/>
            <a:ext cx="7744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</a:t>
            </a:r>
          </a:p>
          <a:p>
            <a:pPr algn="ctr"/>
            <a:r>
              <a:rPr lang="ko-KR" altLang="en-US" sz="5400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5400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en-US" altLang="ko-KR" sz="5400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01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이미지의 형상</a:t>
            </a:r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스타일을 적용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시키는 기법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8" y="2484671"/>
            <a:ext cx="3119402" cy="25050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94" y="2239364"/>
            <a:ext cx="2652353" cy="3173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980" y="2597296"/>
            <a:ext cx="4027400" cy="2518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0343" y="3209824"/>
            <a:ext cx="55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  <a:endParaRPr lang="ko-KR" altLang="en-US" sz="7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35933" y="3267289"/>
            <a:ext cx="55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</a:t>
            </a:r>
            <a:endParaRPr lang="ko-KR" altLang="en-US" sz="7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1875" y="5100968"/>
            <a:ext cx="157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타깃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1886" y="5522379"/>
            <a:ext cx="157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참조 스타일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456396"/>
            <a:ext cx="485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이미지에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대해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생성할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noise </a:t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image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초기화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이미지들을 신경망에 입력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6352" y="3264408"/>
            <a:ext cx="1563624" cy="1335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1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456396"/>
            <a:ext cx="485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이미지에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대해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생성할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noise </a:t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image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초기화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이미지들을 신경망에 입력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9950" y="3314700"/>
            <a:ext cx="5581650" cy="128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606550" y="2981294"/>
            <a:ext cx="0" cy="3334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6800" y="2981294"/>
            <a:ext cx="0" cy="3334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5600700" y="2981294"/>
            <a:ext cx="0" cy="3334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0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456396"/>
            <a:ext cx="485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이미지에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대해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생성할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noise </a:t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image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초기화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이미지들을 신경망에 입력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08732" y="3299460"/>
            <a:ext cx="3614928" cy="131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18660" y="1798629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4970780" y="2057400"/>
            <a:ext cx="0" cy="12420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456396"/>
            <a:ext cx="485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이미지에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대해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생성할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noise </a:t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image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초기화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이미지들을 신경망에 입력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9949" y="3299460"/>
            <a:ext cx="3506789" cy="1314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37360" y="181608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187575" y="2074854"/>
            <a:ext cx="0" cy="12246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9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901485"/>
            <a:ext cx="4857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손실과 스타일 손실을 합하여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손실을 계산</a:t>
            </a:r>
            <a:endParaRPr lang="en-US" altLang="ko-KR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계산한 전체 손실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역전파를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이미지 업데이트</a:t>
            </a:r>
            <a:endParaRPr lang="en-US" altLang="ko-KR" sz="24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37360" y="181608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42552" y="181608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37535" y="145550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9" idx="3"/>
            <a:endCxn id="11" idx="1"/>
          </p:cNvCxnSpPr>
          <p:nvPr/>
        </p:nvCxnSpPr>
        <p:spPr>
          <a:xfrm>
            <a:off x="2659380" y="1945469"/>
            <a:ext cx="18831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3575050" y="1714274"/>
            <a:ext cx="0" cy="23119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5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층과 모델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815687" y="1186304"/>
            <a:ext cx="1056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층처럼 사용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값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20" y="2082706"/>
            <a:ext cx="6691134" cy="3818946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790824" y="4489703"/>
            <a:ext cx="5063871" cy="587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790824" y="3177540"/>
            <a:ext cx="6623051" cy="521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4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901485"/>
            <a:ext cx="4857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손실과 스타일 손실을 합하여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손실을 계산</a:t>
            </a:r>
            <a:endParaRPr lang="en-US" altLang="ko-KR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계산한 전체 손실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역전파를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이미지 업데이트</a:t>
            </a:r>
            <a:endParaRPr lang="en-US" altLang="ko-KR" sz="24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7535" y="145550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75050" y="1714274"/>
            <a:ext cx="0" cy="31625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816733" y="5015020"/>
            <a:ext cx="1563624" cy="1303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8568" y="1179301"/>
            <a:ext cx="2804406" cy="49881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466" y="2271148"/>
            <a:ext cx="2842889" cy="28044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6418" y="3073186"/>
            <a:ext cx="55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  <a:endParaRPr lang="ko-KR" altLang="en-US" sz="7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23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6407" y="82886"/>
            <a:ext cx="3989332" cy="712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5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6418" y="3073186"/>
            <a:ext cx="55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  <a:endParaRPr lang="ko-KR" altLang="en-US" sz="7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53" y="1647157"/>
            <a:ext cx="5342917" cy="35636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539" y="1261872"/>
            <a:ext cx="3386949" cy="45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0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89" y="1416405"/>
            <a:ext cx="7108770" cy="47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561740" y="2136337"/>
            <a:ext cx="90762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오토인코더를 사용한 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9258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7422292" y="6350044"/>
            <a:ext cx="464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오토인코더를 사용한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11453" y="2828835"/>
            <a:ext cx="6976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Deep Auto encoder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추천 알고리즘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만들기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400" dirty="0" smtClean="0">
                <a:hlinkClick r:id="rId3"/>
              </a:rPr>
              <a:t>https</a:t>
            </a:r>
            <a:r>
              <a:rPr lang="en-US" altLang="ko-KR" sz="2400" dirty="0">
                <a:hlinkClick r:id="rId3"/>
              </a:rPr>
              <a:t>://www.youtube.com/watch?v=h6vePourB7E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5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7422292" y="6350044"/>
            <a:ext cx="464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오토인코더를 사용한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Denoising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AutoEncoder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89" y="2906269"/>
            <a:ext cx="5215067" cy="153288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829189" y="1663568"/>
            <a:ext cx="2968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AutoEncoder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Picture 2" descr="오토인코더 이미지 검색결과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47" y="2219216"/>
            <a:ext cx="5035121" cy="2906997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9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7422292" y="6350044"/>
            <a:ext cx="464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오토인코더를 사용한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33332" y="1872497"/>
            <a:ext cx="3777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Denoising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잡음을 제거하다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Denoising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AutoEncoder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46" y="2695161"/>
            <a:ext cx="4122266" cy="223654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53" y="2705479"/>
            <a:ext cx="5607780" cy="142156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82102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7422292" y="6350044"/>
            <a:ext cx="464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오토인코더를 사용한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Denoising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AutoEncoder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3" y="2527673"/>
            <a:ext cx="8472273" cy="285093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373783" y="1915951"/>
            <a:ext cx="15945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이미지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25625" y="1915950"/>
            <a:ext cx="2748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노이즈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추가한 이미지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96677" y="1915949"/>
            <a:ext cx="15945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이미지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7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입력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2" y="1435227"/>
            <a:ext cx="7902702" cy="4612811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687" y="397046"/>
            <a:ext cx="3070442" cy="5650992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99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40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15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신경망 소개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 smtClean="0">
              <a:hlinkClick r:id="rId4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691" y="1743363"/>
            <a:ext cx="2933700" cy="400050"/>
          </a:xfrm>
          <a:prstGeom prst="rect">
            <a:avLst/>
          </a:prstGeom>
        </p:spPr>
      </p:pic>
      <p:pic>
        <p:nvPicPr>
          <p:cNvPr id="3" name="y78r9jcX75Y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013691" y="2143124"/>
            <a:ext cx="8014979" cy="45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05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8.5.1 GAN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 방법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90773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7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15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방법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  <p:pic>
        <p:nvPicPr>
          <p:cNvPr id="3074" name="Picture 2" descr="https://2.bp.blogspot.com/-2AA2ws2s6xc/WHjzFO5zBbI/AAAAAAAABKw/g91OEkkxPHYKPTsfKYC5yzXn3CmH6gi_ACK4B/s400/%25EA%25B7%25B8%25EB%25A6%25BC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5027038" cy="36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24" y="711244"/>
            <a:ext cx="62674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86" y="3663994"/>
            <a:ext cx="6148388" cy="273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06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생성자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66389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---</a:t>
            </a:r>
          </a:p>
        </p:txBody>
      </p:sp>
    </p:spTree>
    <p:extLst>
      <p:ext uri="{BB962C8B-B14F-4D97-AF65-F5344CB8AC3E}">
        <p14:creationId xmlns:p14="http://schemas.microsoft.com/office/powerpoint/2010/main" val="13282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15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판별자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66294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21379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15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네트워크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68484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16978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07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8.5.6 DCGAN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방법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6302447" cy="460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43406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08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8.5.6 DCGAN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방법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" y="1743363"/>
            <a:ext cx="6407851" cy="460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4" descr="그림8: DCGAN에서 생성한 얼굴의 방향을 바꿔보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99" y="2709606"/>
            <a:ext cx="61245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9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682501" y="2259741"/>
            <a:ext cx="6826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출력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2" y="1422163"/>
            <a:ext cx="8568975" cy="469474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527" y="623025"/>
            <a:ext cx="3951440" cy="3875583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18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86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9.1.1 AI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위한 여러 방법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42" name="Picture 2" descr="인공지능 머신러닝 딥러닝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1743363"/>
            <a:ext cx="48768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64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95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대하여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897" y="2885045"/>
            <a:ext cx="71913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7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95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기술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 혁신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지각 관련 많은 양의 데이터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고성능 병렬 컴퓨터 하드웨어 값싸짐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컴퓨팅 파워를 활용할 수 있는 다양한 소프트웨어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0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95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머신 러닝 작업 흐름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정의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달성 측정법 찾기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평가를 위한 검증 과정 준비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벡터화 및 전처리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통계적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검정력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달성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구조 개선을 위해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튜닝 규제 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세트 과대적합 주의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8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95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주요 네트워크 구조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완전 연결 네트워크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네트워크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네트워크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4" descr="lego_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34" y="1743363"/>
            <a:ext cx="8466732" cy="4272857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679515"/>
            <a:ext cx="6457950" cy="44005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68" y="2965391"/>
            <a:ext cx="5581650" cy="1828800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8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9.2 </a:t>
            </a:r>
          </a:p>
          <a:p>
            <a:pPr algn="ctr"/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한계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7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083113" y="6350044"/>
            <a:ext cx="198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한계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9.2.1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모델의 의인화 위험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마음 이론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적대적인 샘플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6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083113" y="6350044"/>
            <a:ext cx="198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한계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9.2.2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 일반화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vs.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궁극 일반화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8" name="Picture 4" descr="일반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" y="1743363"/>
            <a:ext cx="6186179" cy="460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18055" y="2125363"/>
            <a:ext cx="150752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일련의 데이터 포인트 혹은 경험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9865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227445" y="1946868"/>
            <a:ext cx="7744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9.3</a:t>
            </a:r>
            <a:endParaRPr lang="en-US" altLang="ko-KR" sz="5400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미래</a:t>
            </a:r>
            <a:endParaRPr lang="en-US" altLang="ko-KR" sz="5400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7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출력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8" y="2965036"/>
            <a:ext cx="11447677" cy="927926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7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025743" y="6350044"/>
            <a:ext cx="2045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en-US" altLang="ko-KR" sz="2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.3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1090422" y="841869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프로그램화</a:t>
            </a:r>
            <a:endParaRPr lang="ko-KR" altLang="en-US" sz="4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1090422" y="2611134"/>
            <a:ext cx="9178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모듈화</a:t>
            </a:r>
            <a:endParaRPr lang="ko-KR" altLang="en-US" sz="4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1090422" y="4380623"/>
            <a:ext cx="9178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성장 시스템</a:t>
            </a:r>
            <a:endParaRPr lang="ko-KR" altLang="en-US" sz="4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438003" y="1549531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추상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추론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통해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최적화된 모델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438003" y="331902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재사용성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↑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효율적인 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수행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438003" y="508850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AutoML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데이터를 통해 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파라미터와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구조 학습</a:t>
            </a:r>
            <a:endParaRPr lang="ko-KR" altLang="en-US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35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/>
      <p:bldP spid="8" grpId="0"/>
      <p:bldP spid="10" grpId="0"/>
      <p:bldP spid="11" grpId="0"/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025743" y="6350044"/>
            <a:ext cx="2045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en-US" altLang="ko-KR" sz="2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.3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536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유전 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8007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세대마다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우월한 개체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다음 세대의 부모로 설정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14018" y="3317090"/>
            <a:ext cx="775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https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://www.youtube.com/watch?v=wL7tSgUpy8w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526" y="2574858"/>
            <a:ext cx="1105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영상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Neural network racing cars around a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track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1657</Words>
  <Application>Microsoft Office PowerPoint</Application>
  <PresentationFormat>와이드스크린</PresentationFormat>
  <Paragraphs>403</Paragraphs>
  <Slides>91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oht</dc:creator>
  <cp:lastModifiedBy>2018305008</cp:lastModifiedBy>
  <cp:revision>39</cp:revision>
  <dcterms:created xsi:type="dcterms:W3CDTF">2020-01-30T13:11:20Z</dcterms:created>
  <dcterms:modified xsi:type="dcterms:W3CDTF">2020-02-05T16:47:37Z</dcterms:modified>
</cp:coreProperties>
</file>